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8"/>
  </p:notesMasterIdLst>
  <p:sldIdLst>
    <p:sldId id="303" r:id="rId2"/>
    <p:sldId id="306" r:id="rId3"/>
    <p:sldId id="302" r:id="rId4"/>
    <p:sldId id="316" r:id="rId5"/>
    <p:sldId id="317" r:id="rId6"/>
    <p:sldId id="319" r:id="rId7"/>
    <p:sldId id="297" r:id="rId8"/>
    <p:sldId id="285" r:id="rId9"/>
    <p:sldId id="287" r:id="rId10"/>
    <p:sldId id="289" r:id="rId11"/>
    <p:sldId id="320" r:id="rId12"/>
    <p:sldId id="315" r:id="rId13"/>
    <p:sldId id="318" r:id="rId14"/>
    <p:sldId id="321" r:id="rId15"/>
    <p:sldId id="270" r:id="rId16"/>
    <p:sldId id="31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EB3E9-2FAB-4FCD-A050-5BDE4363FCD2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33F6E-FC3C-45DF-875F-0CFE5EB37C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4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4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78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87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3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60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3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61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85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13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647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30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2E876-F3EA-40C2-926E-7AE86E095425}" type="datetimeFigureOut">
              <a:rPr lang="ru-RU" smtClean="0"/>
              <a:pPr/>
              <a:t>15.10.2023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3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66092" y="1741505"/>
            <a:ext cx="4740813" cy="20416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Создание интерактивной папки – ЛЭПБУК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2298" y="876116"/>
            <a:ext cx="44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ГКУСО МО Семейный центр помощи семье и детям «Вдохновение»</a:t>
            </a:r>
            <a:endParaRPr lang="ru-RU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03136" y="4125317"/>
            <a:ext cx="3357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Выполнила воспитатель: Балабанова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Кристина Сергеевна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378365" y="5910853"/>
            <a:ext cx="2286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altLang="ru-RU" sz="1600" dirty="0" err="1" smtClean="0">
                <a:latin typeface="Times New Roman" pitchFamily="18" charset="0"/>
                <a:cs typeface="Times New Roman" pitchFamily="18" charset="0"/>
              </a:rPr>
              <a:t>Луховицы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, 2023 г 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76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95" y="331793"/>
            <a:ext cx="4742277" cy="33258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2833" y="3840254"/>
            <a:ext cx="5075588" cy="283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4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1888"/>
            <a:ext cx="9144000" cy="682474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31652" y="365126"/>
            <a:ext cx="7583697" cy="1365200"/>
          </a:xfrm>
        </p:spPr>
        <p:txBody>
          <a:bodyPr anchor="t">
            <a:norm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ЛЭПБУК (</a:t>
            </a:r>
            <a:r>
              <a:rPr lang="ru-RU" sz="2400" b="1" dirty="0" err="1" smtClean="0">
                <a:solidFill>
                  <a:srgbClr val="FF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lapbook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в дословном переводе с английского значит </a:t>
            </a:r>
            <a:r>
              <a:rPr lang="ru-RU" sz="2400" b="1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«наколенная книга» </a:t>
            </a:r>
            <a:r>
              <a:rPr lang="ru-RU" sz="2400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или </a:t>
            </a:r>
            <a:r>
              <a:rPr lang="ru-RU" sz="2400" b="1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«книга на коленях»</a:t>
            </a:r>
            <a:r>
              <a:rPr lang="ru-RU" sz="2400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(</a:t>
            </a:r>
            <a:r>
              <a:rPr lang="ru-RU" sz="2400" dirty="0" err="1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lap</a:t>
            </a:r>
            <a:r>
              <a:rPr lang="ru-RU" sz="2400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- колени, </a:t>
            </a:r>
            <a:r>
              <a:rPr lang="ru-RU" sz="2400" dirty="0" err="1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book</a:t>
            </a:r>
            <a:r>
              <a:rPr lang="ru-RU" sz="2400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- книга).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30" y="1524716"/>
            <a:ext cx="4258101" cy="24935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913" y="4018315"/>
            <a:ext cx="4880064" cy="2464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68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1901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7791" y="225084"/>
            <a:ext cx="7934177" cy="6632916"/>
          </a:xfrm>
        </p:spPr>
        <p:txBody>
          <a:bodyPr anchor="t">
            <a:normAutofit fontScale="90000"/>
          </a:bodyPr>
          <a:lstStyle/>
          <a:p>
            <a:pPr lvl="0"/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Требования реализации ФГОС: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информативно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полифункционально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(способствует развитию речи, творчества, воображения, исследовательской деятельности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вариативно (есть несколько вариантов использования каждой его части)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пригодно к использованию одновременно группой детей (в том числе с участием взрослого как играющего партнера)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обладает дидактическими свойствами (несет в себе способы  ознакомления с цветом, формой и т.д.)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является средством художественно - эстетического развития ребенка, приобщает его к миру искусства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структура и содержание доступно детям дошкольного возраста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обеспечивает игровую, познавательную, исследовательскую и творческую активность всех дошкольников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4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190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42534" y="365126"/>
            <a:ext cx="7572815" cy="8587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Алгоритм создания ЛЭПБУКА: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928468" y="1252025"/>
            <a:ext cx="7877906" cy="4924938"/>
          </a:xfrm>
        </p:spPr>
        <p:txBody>
          <a:bodyPr/>
          <a:lstStyle/>
          <a:p>
            <a:pPr lvl="0" fontAlgn="base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выбор темы</a:t>
            </a:r>
          </a:p>
          <a:p>
            <a:pPr lvl="0" fontAlgn="base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составление плана будущего «ЛЭПБУКА»- необходимо определиться с элементами,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подтемами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нарисовать макет - это необходимо для дальнейшего оформления «ЛЭПБУКА</a:t>
            </a:r>
          </a:p>
          <a:p>
            <a:pPr lvl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оформление</a:t>
            </a:r>
          </a:p>
          <a:p>
            <a:endParaRPr lang="ru-RU" dirty="0"/>
          </a:p>
        </p:txBody>
      </p:sp>
      <p:pic>
        <p:nvPicPr>
          <p:cNvPr id="9220" name="Picture 4" descr="C:\Users\C0BA~1\AppData\Local\Temp\Rar$DIa0.622\фон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2025" y="3674546"/>
            <a:ext cx="3576292" cy="252930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9221" name="Picture 5" descr="C:\Users\C0BA~1\AppData\Local\Temp\Rar$DIa0.525\СЕРДЦЕВИНА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4132" y="4037428"/>
            <a:ext cx="3452933" cy="244162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24804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2441" y="0"/>
            <a:ext cx="9144000" cy="6919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44" y="197692"/>
            <a:ext cx="3958120" cy="29685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87" y="2855938"/>
            <a:ext cx="5964072" cy="406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5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97147" y="276046"/>
            <a:ext cx="7726348" cy="623689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создания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необходимо: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плотный материал или картон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цветная бумага, цветная бумага для принтера, как вырезанные, так и самостоятельно нарисованные картинки, рукописные так и напечатанные тексты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сделать различные кармашки разной формы и величины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изготовить игры, направленные на развитие познавательных интересов в зависимости от темы ЛЭПБУКА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ножницы обычные и фигурные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клей-карандаш для бумаги или клей ПВА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степлер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скотч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декоративные элементы по необходимости (пуговицы,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пайетки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подвески, скрепки, засушенные листья, наклейки, и т.д.)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Вырезаем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детали, приклеиваем все на свои места.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готов!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15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0" cy="69190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0009" y="0"/>
            <a:ext cx="8277105" cy="109728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Кармашки и конвертики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C0BA~1\AppData\Local\Temp\Rar$DIa0.973\лист3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712" y="867140"/>
            <a:ext cx="2623345" cy="2565378"/>
          </a:xfrm>
          <a:prstGeom prst="rect">
            <a:avLst/>
          </a:prstGeom>
          <a:ln w="28575">
            <a:solidFill>
              <a:srgbClr val="00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G:\DCIM\17671203\DSC0916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2320" y="1266092"/>
            <a:ext cx="4046013" cy="1997613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</p:pic>
      <p:pic>
        <p:nvPicPr>
          <p:cNvPr id="1027" name="Picture 3" descr="G:\DCIM\17671203\DSC0917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999" y="3919104"/>
            <a:ext cx="4033631" cy="2265221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432" y="3407455"/>
            <a:ext cx="2445237" cy="346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517"/>
            <a:ext cx="9144000" cy="6919012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90462" y="269254"/>
            <a:ext cx="8103040" cy="93884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Мини – книжки раскладушки.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Гармошки.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G:\DCIM\17671203\DSC09176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3962" y="4780942"/>
            <a:ext cx="3314700" cy="194691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323" y="1208096"/>
            <a:ext cx="2689518" cy="3586024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" t="-398" r="-2631" b="7064"/>
          <a:stretch/>
        </p:blipFill>
        <p:spPr>
          <a:xfrm>
            <a:off x="1034814" y="1017026"/>
            <a:ext cx="2646751" cy="3469239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25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124" y="227051"/>
            <a:ext cx="8103040" cy="93884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Вращающиеся круги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76" y="943713"/>
            <a:ext cx="4494725" cy="3177911"/>
          </a:xfrm>
          <a:prstGeom prst="rect">
            <a:avLst/>
          </a:prstGeom>
        </p:spPr>
      </p:pic>
      <p:pic>
        <p:nvPicPr>
          <p:cNvPr id="8" name="Рисунок 7" descr="https://pp.userapi.com/c840531/v840531166/df3a/V6sm-fIb3Nk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8104" y="3218286"/>
            <a:ext cx="3240000" cy="3240000"/>
          </a:xfrm>
          <a:prstGeom prst="rect">
            <a:avLst/>
          </a:prstGeom>
          <a:ln w="38100">
            <a:solidFill>
              <a:srgbClr val="00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707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9195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1867" y="454455"/>
            <a:ext cx="55329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Мои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лэпбуки</a:t>
            </a:r>
            <a:endParaRPr lang="ru-RU" sz="2800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556" y="977676"/>
            <a:ext cx="2579680" cy="20521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867" y="3873829"/>
            <a:ext cx="2253170" cy="26319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26" y="3660179"/>
            <a:ext cx="1968740" cy="284555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8"/>
          <a:stretch/>
        </p:blipFill>
        <p:spPr>
          <a:xfrm>
            <a:off x="1334712" y="1154509"/>
            <a:ext cx="3167480" cy="230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5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61560"/>
            <a:ext cx="9144793" cy="6919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85"/>
          <a:stretch/>
        </p:blipFill>
        <p:spPr>
          <a:xfrm>
            <a:off x="1170670" y="851580"/>
            <a:ext cx="2689280" cy="2957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566454" y="300979"/>
            <a:ext cx="5728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по созданию 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«В гостях у сказки»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9" t="33234" r="21462" b="15622"/>
          <a:stretch/>
        </p:blipFill>
        <p:spPr>
          <a:xfrm>
            <a:off x="4430788" y="1524169"/>
            <a:ext cx="3738193" cy="392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9" t="27263" r="19877" b="9851"/>
          <a:stretch/>
        </p:blipFill>
        <p:spPr>
          <a:xfrm>
            <a:off x="1760562" y="3990034"/>
            <a:ext cx="1962910" cy="2781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78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190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3" t="10524" b="4932"/>
          <a:stretch/>
        </p:blipFill>
        <p:spPr>
          <a:xfrm>
            <a:off x="1148198" y="456764"/>
            <a:ext cx="2197290" cy="2805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28" y="666513"/>
            <a:ext cx="3711300" cy="4929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74" y="3562065"/>
            <a:ext cx="1957571" cy="2599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04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19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819" y="1238887"/>
            <a:ext cx="4011399" cy="4991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015" y="866205"/>
            <a:ext cx="2281585" cy="3030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009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190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9055" y="267286"/>
            <a:ext cx="7490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Презентация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«В гостях у сказки»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26" y="996237"/>
            <a:ext cx="2513596" cy="3338369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714" y="3900025"/>
            <a:ext cx="2006248" cy="2664548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980" y="996237"/>
            <a:ext cx="2799789" cy="3718470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04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022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77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</TotalTime>
  <Words>239</Words>
  <Application>Microsoft Office PowerPoint</Application>
  <PresentationFormat>Экран (4:3)</PresentationFormat>
  <Paragraphs>30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Segoe Print</vt:lpstr>
      <vt:lpstr>Times New Roman</vt:lpstr>
      <vt:lpstr>Тема Office</vt:lpstr>
      <vt:lpstr>Создание интерактивной папки – ЛЭПБУК</vt:lpstr>
      <vt:lpstr>Презентация PowerPoint</vt:lpstr>
      <vt:lpstr>ЛЭПБУК (lapbook) - в дословном переводе с английского значит «наколенная книга» или «книга на коленях» (lap - колени, book - книга). </vt:lpstr>
      <vt:lpstr>Требования реализации ФГОС:  - информативно  - полифункционально (способствует развитию речи, творчества, воображения, исследовательской деятельности  - вариативно (есть несколько вариантов использования каждой его части)  - пригодно к использованию одновременно группой детей (в том числе с участием взрослого как играющего партнера)  - обладает дидактическими свойствами (несет в себе способы  ознакомления с цветом, формой и т.д.)  - является средством художественно - эстетического развития ребенка, приобщает его к миру искусства  - структура и содержание доступно детям дошкольного возраста  - обеспечивает игровую, познавательную, исследовательскую и творческую активность всех дошкольников </vt:lpstr>
      <vt:lpstr>Алгоритм создания ЛЭПБУКА: </vt:lpstr>
      <vt:lpstr>Презентация PowerPoint</vt:lpstr>
      <vt:lpstr>Презентация PowerPoint</vt:lpstr>
      <vt:lpstr>Кармашки и конвертики</vt:lpstr>
      <vt:lpstr> Мини – книжки раскладушки. Гармошки.</vt:lpstr>
      <vt:lpstr>Вращающиеся круги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Triline</dc:creator>
  <cp:lastModifiedBy>User</cp:lastModifiedBy>
  <cp:revision>88</cp:revision>
  <cp:lastPrinted>2015-05-12T08:55:08Z</cp:lastPrinted>
  <dcterms:created xsi:type="dcterms:W3CDTF">2015-03-11T04:51:15Z</dcterms:created>
  <dcterms:modified xsi:type="dcterms:W3CDTF">2023-10-15T08:00:06Z</dcterms:modified>
</cp:coreProperties>
</file>